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F3FE1-4C31-4178-A287-FEFB1F2624B7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8E7C2-1BAD-4C51-BAC1-1E7E34C39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497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F3FE1-4C31-4178-A287-FEFB1F2624B7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8E7C2-1BAD-4C51-BAC1-1E7E34C39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32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joinexperience.tweakker.com/choose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119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smtClean="0">
                <a:solidFill>
                  <a:srgbClr val="9BBB59"/>
                </a:solidFill>
                <a:latin typeface="Century Gothic"/>
                <a:cs typeface="Century Gothic"/>
              </a:rPr>
              <a:t>Experience</a:t>
            </a:r>
            <a:r>
              <a:rPr lang="nl-NL" smtClean="0">
                <a:latin typeface="Century Gothic"/>
                <a:cs typeface="Century Gothic"/>
              </a:rPr>
              <a:t> Centers</a:t>
            </a:r>
            <a:endParaRPr lang="nl-NL" dirty="0">
              <a:latin typeface="Century Gothic"/>
              <a:cs typeface="Century Gothic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073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smtClean="0">
                <a:latin typeface="Century Gothic"/>
                <a:cs typeface="Century Gothic"/>
              </a:rPr>
              <a:t>Our </a:t>
            </a:r>
            <a:r>
              <a:rPr lang="nl-NL" smtClean="0">
                <a:solidFill>
                  <a:srgbClr val="9BBB59"/>
                </a:solidFill>
                <a:latin typeface="Century Gothic"/>
                <a:cs typeface="Century Gothic"/>
              </a:rPr>
              <a:t>offer</a:t>
            </a:r>
            <a:r>
              <a:rPr lang="nl-NL" smtClean="0">
                <a:latin typeface="Century Gothic"/>
                <a:cs typeface="Century Gothic"/>
              </a:rPr>
              <a:t> for </a:t>
            </a:r>
            <a:r>
              <a:rPr lang="nl-NL" smtClean="0">
                <a:solidFill>
                  <a:srgbClr val="000000"/>
                </a:solidFill>
                <a:latin typeface="Century Gothic"/>
                <a:cs typeface="Century Gothic"/>
              </a:rPr>
              <a:t>you</a:t>
            </a:r>
            <a:endParaRPr lang="nl-NL" dirty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972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0951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>
                <a:latin typeface="Century Gothic"/>
                <a:cs typeface="Century Gothic"/>
              </a:rPr>
              <a:t>How to use your </a:t>
            </a:r>
            <a:r>
              <a:rPr lang="en-US" smtClean="0">
                <a:solidFill>
                  <a:srgbClr val="BEE56E"/>
                </a:solidFill>
                <a:latin typeface="Century Gothic"/>
                <a:cs typeface="Century Gothic"/>
              </a:rPr>
              <a:t>ZTE</a:t>
            </a:r>
            <a:endParaRPr lang="en-US" dirty="0">
              <a:solidFill>
                <a:srgbClr val="BEE56E"/>
              </a:solidFill>
              <a:latin typeface="Century Gothic"/>
              <a:cs typeface="Century Gothic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721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To Configure Data on a new Smartphone with JOIN Sim Card</a:t>
            </a:r>
            <a:br>
              <a:rPr lang="en-US" smtClean="0"/>
            </a:br>
            <a:r>
              <a:rPr lang="en-US" smtClean="0"/>
              <a:t>Please go to the below website: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fr-FR" sz="3600" smtClean="0">
                <a:hlinkClick r:id="rId2"/>
              </a:rPr>
              <a:t>http://joinexperience.tweakker.com/choose</a:t>
            </a:r>
            <a:r>
              <a:rPr lang="fr-FR" smtClean="0"/>
              <a:t/>
            </a:r>
            <a:br>
              <a:rPr lang="fr-FR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(</a:t>
            </a:r>
            <a:r>
              <a:rPr lang="en-US" sz="3600" b="1" smtClean="0">
                <a:latin typeface="+mn-lt"/>
              </a:rPr>
              <a:t>Check also ressources on Niihka)</a:t>
            </a:r>
            <a:endParaRPr lang="en-US" b="1" dirty="0">
              <a:latin typeface="+mn-lt"/>
            </a:endParaRPr>
          </a:p>
        </p:txBody>
      </p:sp>
      <p:pic>
        <p:nvPicPr>
          <p:cNvPr id="3" name="Picture 2"/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743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smtClean="0">
                <a:latin typeface="Century Gothic"/>
                <a:cs typeface="Century Gothic"/>
              </a:rPr>
              <a:t>A passionate </a:t>
            </a:r>
            <a:r>
              <a:rPr lang="nl-NL" smtClean="0">
                <a:solidFill>
                  <a:srgbClr val="9BBB59"/>
                </a:solidFill>
                <a:latin typeface="Century Gothic"/>
                <a:cs typeface="Century Gothic"/>
              </a:rPr>
              <a:t>Team</a:t>
            </a:r>
            <a:r>
              <a:rPr lang="nl-NL" smtClean="0">
                <a:latin typeface="Century Gothic"/>
                <a:cs typeface="Century Gothic"/>
              </a:rPr>
              <a:t> at your service</a:t>
            </a:r>
            <a:endParaRPr lang="nl-NL" dirty="0">
              <a:latin typeface="Century Gothic"/>
              <a:cs typeface="Century Gothic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6724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On-screen Show (4:3)</PresentationFormat>
  <Paragraphs>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Experience Centers</vt:lpstr>
      <vt:lpstr>Our offer for you</vt:lpstr>
      <vt:lpstr>PowerPoint Presentation</vt:lpstr>
      <vt:lpstr>How to use your ZTE</vt:lpstr>
      <vt:lpstr> To Configure Data on a new Smartphone with JOIN Sim Card Please go to the below website:  http://joinexperience.tweakker.com/choose  (Check also ressources on Niihka)</vt:lpstr>
      <vt:lpstr>A passionate Team at your service</vt:lpstr>
    </vt:vector>
  </TitlesOfParts>
  <Company>Miami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Grady, Kathleen Anne</dc:creator>
  <cp:lastModifiedBy>Grady, Kathleen Anne</cp:lastModifiedBy>
  <cp:revision>1</cp:revision>
  <dcterms:created xsi:type="dcterms:W3CDTF">2015-01-20T14:05:11Z</dcterms:created>
  <dcterms:modified xsi:type="dcterms:W3CDTF">2015-01-20T14:05:11Z</dcterms:modified>
</cp:coreProperties>
</file>